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</p:sldIdLst>
  <p:sldSz cx="16824325" cy="38401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>
        <p:scale>
          <a:sx n="60" d="100"/>
          <a:sy n="60" d="100"/>
        </p:scale>
        <p:origin x="-720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3041" y="628471"/>
            <a:ext cx="12618244" cy="1336946"/>
          </a:xfrm>
        </p:spPr>
        <p:txBody>
          <a:bodyPr anchor="b"/>
          <a:lstStyle>
            <a:lvl1pPr algn="ctr"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3041" y="2016975"/>
            <a:ext cx="12618244" cy="927150"/>
          </a:xfrm>
        </p:spPr>
        <p:txBody>
          <a:bodyPr/>
          <a:lstStyle>
            <a:lvl1pPr marL="0" indent="0" algn="ctr">
              <a:buNone/>
              <a:defRPr sz="1344"/>
            </a:lvl1pPr>
            <a:lvl2pPr marL="256032" indent="0" algn="ctr">
              <a:buNone/>
              <a:defRPr sz="1120"/>
            </a:lvl2pPr>
            <a:lvl3pPr marL="512064" indent="0" algn="ctr">
              <a:buNone/>
              <a:defRPr sz="1008"/>
            </a:lvl3pPr>
            <a:lvl4pPr marL="768096" indent="0" algn="ctr">
              <a:buNone/>
              <a:defRPr sz="896"/>
            </a:lvl4pPr>
            <a:lvl5pPr marL="1024128" indent="0" algn="ctr">
              <a:buNone/>
              <a:defRPr sz="896"/>
            </a:lvl5pPr>
            <a:lvl6pPr marL="1280160" indent="0" algn="ctr">
              <a:buNone/>
              <a:defRPr sz="896"/>
            </a:lvl6pPr>
            <a:lvl7pPr marL="1536192" indent="0" algn="ctr">
              <a:buNone/>
              <a:defRPr sz="896"/>
            </a:lvl7pPr>
            <a:lvl8pPr marL="1792224" indent="0" algn="ctr">
              <a:buNone/>
              <a:defRPr sz="896"/>
            </a:lvl8pPr>
            <a:lvl9pPr marL="2048256" indent="0" algn="ctr">
              <a:buNone/>
              <a:defRPr sz="89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1746969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562372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39908" y="204453"/>
            <a:ext cx="3627745" cy="32543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6672" y="204453"/>
            <a:ext cx="10672931" cy="325436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2342667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2531088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7910" y="957374"/>
            <a:ext cx="14510980" cy="1597401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7910" y="2569888"/>
            <a:ext cx="14510980" cy="840035"/>
          </a:xfrm>
        </p:spPr>
        <p:txBody>
          <a:bodyPr/>
          <a:lstStyle>
            <a:lvl1pPr marL="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1pPr>
            <a:lvl2pPr marL="256032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2pPr>
            <a:lvl3pPr marL="512064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3pPr>
            <a:lvl4pPr marL="768096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4pPr>
            <a:lvl5pPr marL="1024128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5pPr>
            <a:lvl6pPr marL="1280160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6pPr>
            <a:lvl7pPr marL="1536192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7pPr>
            <a:lvl8pPr marL="1792224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8pPr>
            <a:lvl9pPr marL="2048256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4064491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6672" y="1022266"/>
            <a:ext cx="7150338" cy="243654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17315" y="1022266"/>
            <a:ext cx="7150338" cy="243654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2131104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864" y="204453"/>
            <a:ext cx="14510980" cy="74225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865" y="941373"/>
            <a:ext cx="7117477" cy="461353"/>
          </a:xfrm>
        </p:spPr>
        <p:txBody>
          <a:bodyPr anchor="b"/>
          <a:lstStyle>
            <a:lvl1pPr marL="0" indent="0">
              <a:buNone/>
              <a:defRPr sz="1344" b="1"/>
            </a:lvl1pPr>
            <a:lvl2pPr marL="256032" indent="0">
              <a:buNone/>
              <a:defRPr sz="1120" b="1"/>
            </a:lvl2pPr>
            <a:lvl3pPr marL="512064" indent="0">
              <a:buNone/>
              <a:defRPr sz="1008" b="1"/>
            </a:lvl3pPr>
            <a:lvl4pPr marL="768096" indent="0">
              <a:buNone/>
              <a:defRPr sz="896" b="1"/>
            </a:lvl4pPr>
            <a:lvl5pPr marL="1024128" indent="0">
              <a:buNone/>
              <a:defRPr sz="896" b="1"/>
            </a:lvl5pPr>
            <a:lvl6pPr marL="1280160" indent="0">
              <a:buNone/>
              <a:defRPr sz="896" b="1"/>
            </a:lvl6pPr>
            <a:lvl7pPr marL="1536192" indent="0">
              <a:buNone/>
              <a:defRPr sz="896" b="1"/>
            </a:lvl7pPr>
            <a:lvl8pPr marL="1792224" indent="0">
              <a:buNone/>
              <a:defRPr sz="896" b="1"/>
            </a:lvl8pPr>
            <a:lvl9pPr marL="2048256" indent="0">
              <a:buNone/>
              <a:defRPr sz="89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8865" y="1402726"/>
            <a:ext cx="7117477" cy="20631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517315" y="941373"/>
            <a:ext cx="7152529" cy="461353"/>
          </a:xfrm>
        </p:spPr>
        <p:txBody>
          <a:bodyPr anchor="b"/>
          <a:lstStyle>
            <a:lvl1pPr marL="0" indent="0">
              <a:buNone/>
              <a:defRPr sz="1344" b="1"/>
            </a:lvl1pPr>
            <a:lvl2pPr marL="256032" indent="0">
              <a:buNone/>
              <a:defRPr sz="1120" b="1"/>
            </a:lvl2pPr>
            <a:lvl3pPr marL="512064" indent="0">
              <a:buNone/>
              <a:defRPr sz="1008" b="1"/>
            </a:lvl3pPr>
            <a:lvl4pPr marL="768096" indent="0">
              <a:buNone/>
              <a:defRPr sz="896" b="1"/>
            </a:lvl4pPr>
            <a:lvl5pPr marL="1024128" indent="0">
              <a:buNone/>
              <a:defRPr sz="896" b="1"/>
            </a:lvl5pPr>
            <a:lvl6pPr marL="1280160" indent="0">
              <a:buNone/>
              <a:defRPr sz="896" b="1"/>
            </a:lvl6pPr>
            <a:lvl7pPr marL="1536192" indent="0">
              <a:buNone/>
              <a:defRPr sz="896" b="1"/>
            </a:lvl7pPr>
            <a:lvl8pPr marL="1792224" indent="0">
              <a:buNone/>
              <a:defRPr sz="896" b="1"/>
            </a:lvl8pPr>
            <a:lvl9pPr marL="2048256" indent="0">
              <a:buNone/>
              <a:defRPr sz="89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517315" y="1402726"/>
            <a:ext cx="7152529" cy="20631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1555173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159969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321325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865" y="256011"/>
            <a:ext cx="5426282" cy="896038"/>
          </a:xfrm>
        </p:spPr>
        <p:txBody>
          <a:bodyPr anchor="b"/>
          <a:lstStyle>
            <a:lvl1pPr>
              <a:defRPr sz="179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2529" y="552913"/>
            <a:ext cx="8517315" cy="2729005"/>
          </a:xfrm>
        </p:spPr>
        <p:txBody>
          <a:bodyPr/>
          <a:lstStyle>
            <a:lvl1pPr>
              <a:defRPr sz="1792"/>
            </a:lvl1pPr>
            <a:lvl2pPr>
              <a:defRPr sz="1568"/>
            </a:lvl2pPr>
            <a:lvl3pPr>
              <a:defRPr sz="1344"/>
            </a:lvl3pPr>
            <a:lvl4pPr>
              <a:defRPr sz="1120"/>
            </a:lvl4pPr>
            <a:lvl5pPr>
              <a:defRPr sz="1120"/>
            </a:lvl5pPr>
            <a:lvl6pPr>
              <a:defRPr sz="1120"/>
            </a:lvl6pPr>
            <a:lvl7pPr>
              <a:defRPr sz="1120"/>
            </a:lvl7pPr>
            <a:lvl8pPr>
              <a:defRPr sz="1120"/>
            </a:lvl8pPr>
            <a:lvl9pPr>
              <a:defRPr sz="112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8865" y="1152049"/>
            <a:ext cx="5426282" cy="2134313"/>
          </a:xfrm>
        </p:spPr>
        <p:txBody>
          <a:bodyPr/>
          <a:lstStyle>
            <a:lvl1pPr marL="0" indent="0">
              <a:buNone/>
              <a:defRPr sz="896"/>
            </a:lvl1pPr>
            <a:lvl2pPr marL="256032" indent="0">
              <a:buNone/>
              <a:defRPr sz="784"/>
            </a:lvl2pPr>
            <a:lvl3pPr marL="512064" indent="0">
              <a:buNone/>
              <a:defRPr sz="672"/>
            </a:lvl3pPr>
            <a:lvl4pPr marL="768096" indent="0">
              <a:buNone/>
              <a:defRPr sz="560"/>
            </a:lvl4pPr>
            <a:lvl5pPr marL="1024128" indent="0">
              <a:buNone/>
              <a:defRPr sz="560"/>
            </a:lvl5pPr>
            <a:lvl6pPr marL="1280160" indent="0">
              <a:buNone/>
              <a:defRPr sz="560"/>
            </a:lvl6pPr>
            <a:lvl7pPr marL="1536192" indent="0">
              <a:buNone/>
              <a:defRPr sz="560"/>
            </a:lvl7pPr>
            <a:lvl8pPr marL="1792224" indent="0">
              <a:buNone/>
              <a:defRPr sz="560"/>
            </a:lvl8pPr>
            <a:lvl9pPr marL="2048256" indent="0">
              <a:buNone/>
              <a:defRPr sz="56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3244431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865" y="256011"/>
            <a:ext cx="5426282" cy="896038"/>
          </a:xfrm>
        </p:spPr>
        <p:txBody>
          <a:bodyPr anchor="b"/>
          <a:lstStyle>
            <a:lvl1pPr>
              <a:defRPr sz="179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52529" y="552913"/>
            <a:ext cx="8517315" cy="2729005"/>
          </a:xfrm>
        </p:spPr>
        <p:txBody>
          <a:bodyPr anchor="t"/>
          <a:lstStyle>
            <a:lvl1pPr marL="0" indent="0">
              <a:buNone/>
              <a:defRPr sz="1792"/>
            </a:lvl1pPr>
            <a:lvl2pPr marL="256032" indent="0">
              <a:buNone/>
              <a:defRPr sz="1568"/>
            </a:lvl2pPr>
            <a:lvl3pPr marL="512064" indent="0">
              <a:buNone/>
              <a:defRPr sz="1344"/>
            </a:lvl3pPr>
            <a:lvl4pPr marL="768096" indent="0">
              <a:buNone/>
              <a:defRPr sz="1120"/>
            </a:lvl4pPr>
            <a:lvl5pPr marL="1024128" indent="0">
              <a:buNone/>
              <a:defRPr sz="1120"/>
            </a:lvl5pPr>
            <a:lvl6pPr marL="1280160" indent="0">
              <a:buNone/>
              <a:defRPr sz="1120"/>
            </a:lvl6pPr>
            <a:lvl7pPr marL="1536192" indent="0">
              <a:buNone/>
              <a:defRPr sz="1120"/>
            </a:lvl7pPr>
            <a:lvl8pPr marL="1792224" indent="0">
              <a:buNone/>
              <a:defRPr sz="1120"/>
            </a:lvl8pPr>
            <a:lvl9pPr marL="2048256" indent="0">
              <a:buNone/>
              <a:defRPr sz="11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8865" y="1152049"/>
            <a:ext cx="5426282" cy="2134313"/>
          </a:xfrm>
        </p:spPr>
        <p:txBody>
          <a:bodyPr/>
          <a:lstStyle>
            <a:lvl1pPr marL="0" indent="0">
              <a:buNone/>
              <a:defRPr sz="896"/>
            </a:lvl1pPr>
            <a:lvl2pPr marL="256032" indent="0">
              <a:buNone/>
              <a:defRPr sz="784"/>
            </a:lvl2pPr>
            <a:lvl3pPr marL="512064" indent="0">
              <a:buNone/>
              <a:defRPr sz="672"/>
            </a:lvl3pPr>
            <a:lvl4pPr marL="768096" indent="0">
              <a:buNone/>
              <a:defRPr sz="560"/>
            </a:lvl4pPr>
            <a:lvl5pPr marL="1024128" indent="0">
              <a:buNone/>
              <a:defRPr sz="560"/>
            </a:lvl5pPr>
            <a:lvl6pPr marL="1280160" indent="0">
              <a:buNone/>
              <a:defRPr sz="560"/>
            </a:lvl6pPr>
            <a:lvl7pPr marL="1536192" indent="0">
              <a:buNone/>
              <a:defRPr sz="560"/>
            </a:lvl7pPr>
            <a:lvl8pPr marL="1792224" indent="0">
              <a:buNone/>
              <a:defRPr sz="560"/>
            </a:lvl8pPr>
            <a:lvl9pPr marL="2048256" indent="0">
              <a:buNone/>
              <a:defRPr sz="56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l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344138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56673" y="204453"/>
            <a:ext cx="14510980" cy="7422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6673" y="1022266"/>
            <a:ext cx="14510980" cy="2436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6672" y="3559263"/>
            <a:ext cx="3785473" cy="2044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B1C11-AB3F-40AA-8E57-08CA8680BE7F}" type="datetimeFigureOut">
              <a:rPr lang="fil-PH" smtClean="0"/>
              <a:t>3/17/2024</a:t>
            </a:fld>
            <a:endParaRPr lang="fil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3058" y="3559263"/>
            <a:ext cx="5678210" cy="2044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l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82180" y="3559263"/>
            <a:ext cx="3785473" cy="2044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CE0F1-A66A-4AAA-917D-6F3445ACF912}" type="slidenum">
              <a:rPr lang="fil-PH" smtClean="0"/>
              <a:t>‹#›</a:t>
            </a:fld>
            <a:endParaRPr lang="fil-PH"/>
          </a:p>
        </p:txBody>
      </p:sp>
    </p:spTree>
    <p:extLst>
      <p:ext uri="{BB962C8B-B14F-4D97-AF65-F5344CB8AC3E}">
        <p14:creationId xmlns:p14="http://schemas.microsoft.com/office/powerpoint/2010/main" val="1404009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512064" rtl="0" eaLnBrk="1" latinLnBrk="0" hangingPunct="1">
        <a:lnSpc>
          <a:spcPct val="90000"/>
        </a:lnSpc>
        <a:spcBef>
          <a:spcPct val="0"/>
        </a:spcBef>
        <a:buNone/>
        <a:defRPr sz="2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16" indent="-128016" algn="l" defTabSz="512064" rtl="0" eaLnBrk="1" latinLnBrk="0" hangingPunct="1">
        <a:lnSpc>
          <a:spcPct val="90000"/>
        </a:lnSpc>
        <a:spcBef>
          <a:spcPts val="560"/>
        </a:spcBef>
        <a:buFont typeface="Arial" panose="020B0604020202020204" pitchFamily="34" charset="0"/>
        <a:buChar char="•"/>
        <a:defRPr sz="1568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344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128016" algn="l" defTabSz="512064" rtl="0" eaLnBrk="1" latinLnBrk="0" hangingPunct="1">
        <a:lnSpc>
          <a:spcPct val="90000"/>
        </a:lnSpc>
        <a:spcBef>
          <a:spcPts val="28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" algn="l" defTabSz="512064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5000" r="-1000" b="-1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65" b="89889" l="9699" r="97492">
                        <a14:backgroundMark x1="61706" y1="29035" x2="60535" y2="29685"/>
                        <a14:backgroundMark x1="33612" y1="23748" x2="32776" y2="24490"/>
                        <a14:backgroundMark x1="25418" y1="27551" x2="24582" y2="279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367" b="38127"/>
          <a:stretch/>
        </p:blipFill>
        <p:spPr>
          <a:xfrm>
            <a:off x="6578600" y="241300"/>
            <a:ext cx="5152016" cy="3598863"/>
          </a:xfrm>
          <a:prstGeom prst="rect">
            <a:avLst/>
          </a:prstGeom>
          <a:effectLst>
            <a:glow>
              <a:schemeClr val="accent1">
                <a:alpha val="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625315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33000" b="-3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419"/>
          <a:stretch/>
        </p:blipFill>
        <p:spPr>
          <a:xfrm>
            <a:off x="13748084" y="-112341"/>
            <a:ext cx="2133600" cy="4219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589"/>
          <a:stretch/>
        </p:blipFill>
        <p:spPr>
          <a:xfrm>
            <a:off x="9593180" y="-334986"/>
            <a:ext cx="2234592" cy="4441765"/>
          </a:xfrm>
          <a:prstGeom prst="rect">
            <a:avLst/>
          </a:prstGeom>
          <a:effectLst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" t="25482" r="84202" b="33996"/>
          <a:stretch/>
        </p:blipFill>
        <p:spPr>
          <a:xfrm>
            <a:off x="9216191" y="2396374"/>
            <a:ext cx="433137" cy="155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7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33000" b="-3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419"/>
          <a:stretch/>
        </p:blipFill>
        <p:spPr>
          <a:xfrm>
            <a:off x="13748084" y="-112341"/>
            <a:ext cx="2133600" cy="4219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589"/>
          <a:stretch/>
        </p:blipFill>
        <p:spPr>
          <a:xfrm>
            <a:off x="9593180" y="-334986"/>
            <a:ext cx="2234592" cy="4441765"/>
          </a:xfrm>
          <a:prstGeom prst="rect">
            <a:avLst/>
          </a:prstGeom>
          <a:effectLst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" t="25482" r="84202" b="33996"/>
          <a:stretch/>
        </p:blipFill>
        <p:spPr>
          <a:xfrm>
            <a:off x="9216191" y="2396374"/>
            <a:ext cx="433137" cy="155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161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239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Win10</dc:creator>
  <cp:lastModifiedBy>Win10</cp:lastModifiedBy>
  <cp:revision>8</cp:revision>
  <dcterms:created xsi:type="dcterms:W3CDTF">2024-03-17T05:19:31Z</dcterms:created>
  <dcterms:modified xsi:type="dcterms:W3CDTF">2024-03-17T09:18:44Z</dcterms:modified>
</cp:coreProperties>
</file>

<file path=docProps/thumbnail.jpeg>
</file>